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8288000" cy="10287000"/>
  <p:notesSz cx="6858000" cy="9144000"/>
  <p:embeddedFontLst>
    <p:embeddedFont>
      <p:font typeface="Bitter" pitchFamily="2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itchFamily="2" charset="0"/>
      <p:regular r:id="rId15"/>
      <p:bold r:id="rId16"/>
      <p:italic r:id="rId17"/>
      <p:boldItalic r:id="rId18"/>
    </p:embeddedFont>
    <p:embeddedFont>
      <p:font typeface="Open Sans ExtraBold" pitchFamily="2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2IJ1eQZIBGc2jGHbzDjlG8OUE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108" y="-3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9780af64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d9780af64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9780af64a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9780af64a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9780af64a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9780af64a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9780af64a_0_93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90" name="Google Shape;90;g2d9780af64a_0_93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1" name="Google Shape;91;g2d9780af64a_0_9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780af64a_0_97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94" name="Google Shape;94;g2d9780af64a_0_9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9780af64a_0_100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d9780af64a_0_100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2d9780af64a_0_10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9780af64a_0_10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d9780af64a_0_10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g2d9780af64a_0_104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g2d9780af64a_0_10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9780af64a_0_10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d9780af64a_0_10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9780af64a_0_112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g2d9780af64a_0_112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0" name="Google Shape;110;g2d9780af64a_0_1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9780af64a_0_116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13" name="Google Shape;113;g2d9780af64a_0_11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9780af64a_0_11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d9780af64a_0_11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117" name="Google Shape;117;g2d9780af64a_0_11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" name="Google Shape;118;g2d9780af64a_0_11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g2d9780af64a_0_11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9780af64a_0_125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g2d9780af64a_0_12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9780af64a_0_128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125" name="Google Shape;125;g2d9780af64a_0_128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g2d9780af64a_0_12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9780af64a_0_13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9780af64a_0_8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g2d9780af64a_0_8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g2d9780af64a_0_8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20DC7C21-060C-2822-3736-BA506D41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35" y="8901249"/>
            <a:ext cx="3128663" cy="1128319"/>
          </a:xfrm>
          <a:prstGeom prst="rect">
            <a:avLst/>
          </a:prstGeom>
        </p:spPr>
      </p:pic>
      <p:sp>
        <p:nvSpPr>
          <p:cNvPr id="133" name="Google Shape;133;g2d9780af64a_0_78"/>
          <p:cNvSpPr txBox="1"/>
          <p:nvPr/>
        </p:nvSpPr>
        <p:spPr>
          <a:xfrm>
            <a:off x="1892950" y="2496550"/>
            <a:ext cx="9504000" cy="29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Jornada científica </a:t>
            </a:r>
            <a:endParaRPr sz="72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 Becarios/as: </a:t>
            </a:r>
            <a:endParaRPr sz="72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4" name="Google Shape;134;g2d9780af64a_0_78"/>
          <p:cNvSpPr txBox="1"/>
          <p:nvPr/>
        </p:nvSpPr>
        <p:spPr>
          <a:xfrm>
            <a:off x="1892950" y="5119400"/>
            <a:ext cx="71775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Presente y Futuro de la ciencia en la UBA</a:t>
            </a:r>
            <a:endParaRPr sz="2500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2d9780af64a_0_78"/>
          <p:cNvSpPr txBox="1"/>
          <p:nvPr/>
        </p:nvSpPr>
        <p:spPr>
          <a:xfrm>
            <a:off x="1892950" y="1149300"/>
            <a:ext cx="3680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Instructivo</a:t>
            </a:r>
            <a:endParaRPr sz="2200" b="1" dirty="0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g2d9780af64a_0_78"/>
          <p:cNvSpPr/>
          <p:nvPr/>
        </p:nvSpPr>
        <p:spPr>
          <a:xfrm>
            <a:off x="-98400" y="9940950"/>
            <a:ext cx="18609000" cy="376200"/>
          </a:xfrm>
          <a:prstGeom prst="rect">
            <a:avLst/>
          </a:prstGeom>
          <a:solidFill>
            <a:srgbClr val="70BD2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37" name="Google Shape;137;g2d9780af64a_0_78"/>
          <p:cNvSpPr txBox="1"/>
          <p:nvPr/>
        </p:nvSpPr>
        <p:spPr>
          <a:xfrm>
            <a:off x="1892950" y="6755475"/>
            <a:ext cx="5113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cyt.rec.uba.ar</a:t>
            </a:r>
            <a:endParaRPr sz="22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g2d9780af64a_0_78"/>
          <p:cNvPicPr preferRelativeResize="0"/>
          <p:nvPr/>
        </p:nvPicPr>
        <p:blipFill rotWithShape="1">
          <a:blip r:embed="rId4">
            <a:alphaModFix/>
          </a:blip>
          <a:srcRect l="50396"/>
          <a:stretch/>
        </p:blipFill>
        <p:spPr>
          <a:xfrm>
            <a:off x="1892950" y="8901249"/>
            <a:ext cx="1185182" cy="119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d9780af64a_0_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0739" y="9014053"/>
            <a:ext cx="3298212" cy="8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d9780af64a_0_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08600" y="0"/>
            <a:ext cx="6902000" cy="9940951"/>
          </a:xfrm>
          <a:prstGeom prst="rect">
            <a:avLst/>
          </a:prstGeom>
          <a:solidFill>
            <a:srgbClr val="1D2554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Logotipo&#10;&#10;Descripción generada automáticamente">
            <a:extLst>
              <a:ext uri="{FF2B5EF4-FFF2-40B4-BE49-F238E27FC236}">
                <a16:creationId xmlns:a16="http://schemas.microsoft.com/office/drawing/2014/main" id="{636128A1-85F5-F0E4-5575-C5CA2EF1B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635" y="8129380"/>
            <a:ext cx="3128663" cy="1128319"/>
          </a:xfrm>
          <a:prstGeom prst="rect">
            <a:avLst/>
          </a:prstGeom>
        </p:spPr>
      </p:pic>
      <p:sp>
        <p:nvSpPr>
          <p:cNvPr id="146" name="Google Shape;146;g2d9780af64a_0_147"/>
          <p:cNvSpPr/>
          <p:nvPr/>
        </p:nvSpPr>
        <p:spPr>
          <a:xfrm>
            <a:off x="1892950" y="2237650"/>
            <a:ext cx="6644100" cy="376200"/>
          </a:xfrm>
          <a:prstGeom prst="rect">
            <a:avLst/>
          </a:prstGeom>
          <a:solidFill>
            <a:srgbClr val="70BD2A">
              <a:alpha val="4873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47" name="Google Shape;147;g2d9780af64a_0_147"/>
          <p:cNvSpPr txBox="1"/>
          <p:nvPr/>
        </p:nvSpPr>
        <p:spPr>
          <a:xfrm>
            <a:off x="1892950" y="1505950"/>
            <a:ext cx="62328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Puntos claves</a:t>
            </a:r>
            <a:endParaRPr sz="61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g2d9780af64a_0_147"/>
          <p:cNvSpPr txBox="1"/>
          <p:nvPr/>
        </p:nvSpPr>
        <p:spPr>
          <a:xfrm>
            <a:off x="10651450" y="6603650"/>
            <a:ext cx="6232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Exponga el tema y pregunta problema. </a:t>
            </a:r>
            <a:endParaRPr sz="26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g2d9780af64a_0_147"/>
          <p:cNvPicPr preferRelativeResize="0"/>
          <p:nvPr/>
        </p:nvPicPr>
        <p:blipFill rotWithShape="1">
          <a:blip r:embed="rId4">
            <a:alphaModFix/>
          </a:blip>
          <a:srcRect l="50396"/>
          <a:stretch/>
        </p:blipFill>
        <p:spPr>
          <a:xfrm>
            <a:off x="1892950" y="8172900"/>
            <a:ext cx="1076204" cy="10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d9780af64a_0_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7268" y="8275331"/>
            <a:ext cx="2994934" cy="788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g2d9780af64a_0_147"/>
          <p:cNvGrpSpPr/>
          <p:nvPr/>
        </p:nvGrpSpPr>
        <p:grpSpPr>
          <a:xfrm>
            <a:off x="0" y="9045206"/>
            <a:ext cx="18288118" cy="1241803"/>
            <a:chOff x="0" y="-38100"/>
            <a:chExt cx="4816592" cy="327057"/>
          </a:xfrm>
        </p:grpSpPr>
        <p:sp>
          <p:nvSpPr>
            <p:cNvPr id="152" name="Google Shape;152;g2d9780af64a_0_147"/>
            <p:cNvSpPr/>
            <p:nvPr/>
          </p:nvSpPr>
          <p:spPr>
            <a:xfrm>
              <a:off x="0" y="0"/>
              <a:ext cx="4816592" cy="288957"/>
            </a:xfrm>
            <a:custGeom>
              <a:avLst/>
              <a:gdLst/>
              <a:ahLst/>
              <a:cxnLst/>
              <a:rect l="l" t="t" r="r" b="b"/>
              <a:pathLst>
                <a:path w="4816592" h="28895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88957"/>
                  </a:lnTo>
                  <a:lnTo>
                    <a:pt x="0" y="288957"/>
                  </a:lnTo>
                  <a:close/>
                </a:path>
              </a:pathLst>
            </a:custGeom>
            <a:solidFill>
              <a:srgbClr val="1D2554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" name="Google Shape;153;g2d9780af64a_0_147"/>
            <p:cNvSpPr txBox="1"/>
            <p:nvPr/>
          </p:nvSpPr>
          <p:spPr>
            <a:xfrm>
              <a:off x="0" y="-38100"/>
              <a:ext cx="48165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g2d9780af64a_0_147"/>
          <p:cNvSpPr txBox="1"/>
          <p:nvPr/>
        </p:nvSpPr>
        <p:spPr>
          <a:xfrm>
            <a:off x="1360960" y="9385935"/>
            <a:ext cx="9656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APELLIDO, Nombre | </a:t>
            </a:r>
            <a:r>
              <a:rPr lang="en-US" sz="27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correo@xxx.ar</a:t>
            </a:r>
            <a:r>
              <a:rPr lang="en-US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| Unidad Académica</a:t>
            </a:r>
            <a:endParaRPr/>
          </a:p>
        </p:txBody>
      </p:sp>
      <p:sp>
        <p:nvSpPr>
          <p:cNvPr id="155" name="Google Shape;155;g2d9780af64a_0_147"/>
          <p:cNvSpPr txBox="1"/>
          <p:nvPr/>
        </p:nvSpPr>
        <p:spPr>
          <a:xfrm>
            <a:off x="10332560" y="9315646"/>
            <a:ext cx="69267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HACEMOS #CIENCIAENLAUBA</a:t>
            </a:r>
            <a:endParaRPr/>
          </a:p>
        </p:txBody>
      </p:sp>
      <p:pic>
        <p:nvPicPr>
          <p:cNvPr id="157" name="Google Shape;157;g2d9780af64a_0_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2676" y="3781201"/>
            <a:ext cx="3564128" cy="272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d9780af64a_0_147"/>
          <p:cNvSpPr txBox="1"/>
          <p:nvPr/>
        </p:nvSpPr>
        <p:spPr>
          <a:xfrm>
            <a:off x="10651450" y="1505950"/>
            <a:ext cx="6273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9" name="Google Shape;159;g2d9780af64a_0_147"/>
          <p:cNvSpPr txBox="1"/>
          <p:nvPr/>
        </p:nvSpPr>
        <p:spPr>
          <a:xfrm>
            <a:off x="10651450" y="3103700"/>
            <a:ext cx="6273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0" name="Google Shape;160;g2d9780af64a_0_147"/>
          <p:cNvSpPr txBox="1"/>
          <p:nvPr/>
        </p:nvSpPr>
        <p:spPr>
          <a:xfrm>
            <a:off x="10651450" y="6074450"/>
            <a:ext cx="6273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1" name="Google Shape;161;g2d9780af64a_0_147"/>
          <p:cNvSpPr txBox="1"/>
          <p:nvPr/>
        </p:nvSpPr>
        <p:spPr>
          <a:xfrm>
            <a:off x="10651450" y="2057350"/>
            <a:ext cx="650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Desarrolle un mensaje conciso.</a:t>
            </a:r>
            <a:endParaRPr sz="26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g2d9780af64a_0_147"/>
          <p:cNvSpPr txBox="1"/>
          <p:nvPr/>
        </p:nvSpPr>
        <p:spPr>
          <a:xfrm>
            <a:off x="10651450" y="3618300"/>
            <a:ext cx="62328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Indique el título del trabajo, datos filiatorios y medios de contacto. </a:t>
            </a:r>
            <a:b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Utilice tamaño de letra visible.</a:t>
            </a:r>
            <a:endParaRPr/>
          </a:p>
        </p:txBody>
      </p:sp>
      <p:pic>
        <p:nvPicPr>
          <p:cNvPr id="163" name="Google Shape;163;g2d9780af64a_0_147"/>
          <p:cNvPicPr preferRelativeResize="0"/>
          <p:nvPr/>
        </p:nvPicPr>
        <p:blipFill>
          <a:blip r:embed="rId7">
            <a:alphaModFix/>
          </a:blip>
          <a:srcRect t="7613"/>
          <a:stretch/>
        </p:blipFill>
        <p:spPr>
          <a:xfrm rot="10800000">
            <a:off x="17164575" y="7775949"/>
            <a:ext cx="1123450" cy="251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d9780af64a_0_1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6467488"/>
            <a:ext cx="1583700" cy="381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E1EF9331-F2C7-CA7E-DD8C-D2FBD7A3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635" y="8129380"/>
            <a:ext cx="3128663" cy="1128319"/>
          </a:xfrm>
          <a:prstGeom prst="rect">
            <a:avLst/>
          </a:prstGeom>
        </p:spPr>
      </p:pic>
      <p:sp>
        <p:nvSpPr>
          <p:cNvPr id="169" name="Google Shape;169;g2d9780af64a_0_221"/>
          <p:cNvSpPr txBox="1"/>
          <p:nvPr/>
        </p:nvSpPr>
        <p:spPr>
          <a:xfrm>
            <a:off x="10659550" y="4378200"/>
            <a:ext cx="62493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Practique su pitch, no debe excederse del límite de tiempo de 3 minutos.</a:t>
            </a:r>
            <a:endParaRPr sz="26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g2d9780af64a_0_221"/>
          <p:cNvSpPr txBox="1"/>
          <p:nvPr/>
        </p:nvSpPr>
        <p:spPr>
          <a:xfrm>
            <a:off x="10659550" y="1880000"/>
            <a:ext cx="71571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¿Qué busca encontrar? Haga que la audiencia sienta curiosidad, manténgalos interesados</a:t>
            </a:r>
            <a:endParaRPr/>
          </a:p>
        </p:txBody>
      </p:sp>
      <p:sp>
        <p:nvSpPr>
          <p:cNvPr id="171" name="Google Shape;171;g2d9780af64a_0_221"/>
          <p:cNvSpPr/>
          <p:nvPr/>
        </p:nvSpPr>
        <p:spPr>
          <a:xfrm>
            <a:off x="1892950" y="2237650"/>
            <a:ext cx="6644100" cy="376200"/>
          </a:xfrm>
          <a:prstGeom prst="rect">
            <a:avLst/>
          </a:prstGeom>
          <a:solidFill>
            <a:srgbClr val="70BD2A">
              <a:alpha val="4873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2" name="Google Shape;172;g2d9780af64a_0_221"/>
          <p:cNvSpPr txBox="1"/>
          <p:nvPr/>
        </p:nvSpPr>
        <p:spPr>
          <a:xfrm>
            <a:off x="1892950" y="1505950"/>
            <a:ext cx="62493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Puntos claves</a:t>
            </a:r>
            <a:endParaRPr sz="61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g2d9780af64a_0_221" descr="4.&#10;"/>
          <p:cNvSpPr txBox="1"/>
          <p:nvPr/>
        </p:nvSpPr>
        <p:spPr>
          <a:xfrm>
            <a:off x="10659550" y="6876407"/>
            <a:ext cx="6814800" cy="20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Las letras deben ser legibles a distancia (en este caso siempre en Open Sans arriba de 26)</a:t>
            </a:r>
            <a:endParaRPr sz="26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4" name="Google Shape;174;g2d9780af64a_0_221"/>
          <p:cNvPicPr preferRelativeResize="0"/>
          <p:nvPr/>
        </p:nvPicPr>
        <p:blipFill rotWithShape="1">
          <a:blip r:embed="rId4">
            <a:alphaModFix/>
          </a:blip>
          <a:srcRect l="50396"/>
          <a:stretch/>
        </p:blipFill>
        <p:spPr>
          <a:xfrm>
            <a:off x="1892950" y="8172900"/>
            <a:ext cx="1076204" cy="10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d9780af64a_0_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7268" y="8275331"/>
            <a:ext cx="2994934" cy="788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g2d9780af64a_0_221"/>
          <p:cNvGrpSpPr/>
          <p:nvPr/>
        </p:nvGrpSpPr>
        <p:grpSpPr>
          <a:xfrm>
            <a:off x="0" y="9045206"/>
            <a:ext cx="18288118" cy="1241803"/>
            <a:chOff x="0" y="-38100"/>
            <a:chExt cx="4816592" cy="327057"/>
          </a:xfrm>
        </p:grpSpPr>
        <p:sp>
          <p:nvSpPr>
            <p:cNvPr id="177" name="Google Shape;177;g2d9780af64a_0_221"/>
            <p:cNvSpPr/>
            <p:nvPr/>
          </p:nvSpPr>
          <p:spPr>
            <a:xfrm>
              <a:off x="0" y="0"/>
              <a:ext cx="4816592" cy="288957"/>
            </a:xfrm>
            <a:custGeom>
              <a:avLst/>
              <a:gdLst/>
              <a:ahLst/>
              <a:cxnLst/>
              <a:rect l="l" t="t" r="r" b="b"/>
              <a:pathLst>
                <a:path w="4816592" h="28895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88957"/>
                  </a:lnTo>
                  <a:lnTo>
                    <a:pt x="0" y="288957"/>
                  </a:lnTo>
                  <a:close/>
                </a:path>
              </a:pathLst>
            </a:custGeom>
            <a:solidFill>
              <a:srgbClr val="1D2554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8" name="Google Shape;178;g2d9780af64a_0_221"/>
            <p:cNvSpPr txBox="1"/>
            <p:nvPr/>
          </p:nvSpPr>
          <p:spPr>
            <a:xfrm>
              <a:off x="0" y="-38100"/>
              <a:ext cx="48165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g2d9780af64a_0_221"/>
          <p:cNvSpPr txBox="1"/>
          <p:nvPr/>
        </p:nvSpPr>
        <p:spPr>
          <a:xfrm>
            <a:off x="1360960" y="9385935"/>
            <a:ext cx="9656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APELLIDO, Nombre | </a:t>
            </a:r>
            <a:r>
              <a:rPr lang="en-US" sz="27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correo@xxx.ar</a:t>
            </a:r>
            <a:r>
              <a:rPr lang="en-US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| Unidad Académica</a:t>
            </a:r>
            <a:endParaRPr/>
          </a:p>
        </p:txBody>
      </p:sp>
      <p:sp>
        <p:nvSpPr>
          <p:cNvPr id="180" name="Google Shape;180;g2d9780af64a_0_221"/>
          <p:cNvSpPr txBox="1"/>
          <p:nvPr/>
        </p:nvSpPr>
        <p:spPr>
          <a:xfrm>
            <a:off x="10332560" y="9315646"/>
            <a:ext cx="69267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HACEMOS #CIENCIAENLAUBA</a:t>
            </a:r>
            <a:endParaRPr/>
          </a:p>
        </p:txBody>
      </p:sp>
      <p:pic>
        <p:nvPicPr>
          <p:cNvPr id="182" name="Google Shape;182;g2d9780af64a_0_2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2676" y="3781201"/>
            <a:ext cx="3564128" cy="272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d9780af64a_0_221"/>
          <p:cNvSpPr txBox="1"/>
          <p:nvPr/>
        </p:nvSpPr>
        <p:spPr>
          <a:xfrm>
            <a:off x="10659550" y="3966400"/>
            <a:ext cx="627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4" name="Google Shape;184;g2d9780af64a_0_221"/>
          <p:cNvSpPr txBox="1"/>
          <p:nvPr/>
        </p:nvSpPr>
        <p:spPr>
          <a:xfrm>
            <a:off x="10659550" y="6429600"/>
            <a:ext cx="627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5" name="Google Shape;185;g2d9780af64a_0_221"/>
          <p:cNvSpPr txBox="1"/>
          <p:nvPr/>
        </p:nvSpPr>
        <p:spPr>
          <a:xfrm>
            <a:off x="10659550" y="1503200"/>
            <a:ext cx="627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86" name="Google Shape;186;g2d9780af64a_0_221"/>
          <p:cNvPicPr preferRelativeResize="0"/>
          <p:nvPr/>
        </p:nvPicPr>
        <p:blipFill>
          <a:blip r:embed="rId7">
            <a:alphaModFix/>
          </a:blip>
          <a:srcRect t="7613"/>
          <a:stretch/>
        </p:blipFill>
        <p:spPr>
          <a:xfrm rot="10800000">
            <a:off x="17164575" y="7775949"/>
            <a:ext cx="1123450" cy="251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d9780af64a_0_2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6467488"/>
            <a:ext cx="1583700" cy="381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150</Words>
  <Application>Microsoft Office PowerPoint</Application>
  <PresentationFormat>Personalizado</PresentationFormat>
  <Paragraphs>23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Open Sans</vt:lpstr>
      <vt:lpstr>Bitter</vt:lpstr>
      <vt:lpstr>Calibri</vt:lpstr>
      <vt:lpstr>Open Sans ExtraBold</vt:lpstr>
      <vt:lpstr>Office Theme</vt:lpstr>
      <vt:lpstr>Simple Light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MARÍA TERESA TURCO GRECO</cp:lastModifiedBy>
  <cp:revision>3</cp:revision>
  <dcterms:created xsi:type="dcterms:W3CDTF">2006-08-16T00:00:00Z</dcterms:created>
  <dcterms:modified xsi:type="dcterms:W3CDTF">2026-03-17T18:30:59Z</dcterms:modified>
</cp:coreProperties>
</file>